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2965" autoAdjust="0"/>
  </p:normalViewPr>
  <p:slideViewPr>
    <p:cSldViewPr snapToGrid="0">
      <p:cViewPr>
        <p:scale>
          <a:sx n="125" d="100"/>
          <a:sy n="125" d="100"/>
        </p:scale>
        <p:origin x="-226" y="427"/>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xmlns=""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11</a:t>
            </a:fld>
            <a:endParaRPr lang="en-US" sz="1200" b="0" strike="noStrike" spc="-1">
              <a:latin typeface="Times New Roman"/>
            </a:endParaRPr>
          </a:p>
        </p:txBody>
      </p:sp>
    </p:spTree>
    <p:extLst>
      <p:ext uri="{BB962C8B-B14F-4D97-AF65-F5344CB8AC3E}">
        <p14:creationId xmlns:p14="http://schemas.microsoft.com/office/powerpoint/2010/main" xmlns=""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xmlns=""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xmlns=""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14</a:t>
            </a:fld>
            <a:endParaRPr lang="en-US" sz="1200" b="0" strike="noStrike" spc="-1">
              <a:latin typeface="Times New Roman"/>
            </a:endParaRPr>
          </a:p>
        </p:txBody>
      </p:sp>
    </p:spTree>
    <p:extLst>
      <p:ext uri="{BB962C8B-B14F-4D97-AF65-F5344CB8AC3E}">
        <p14:creationId xmlns:p14="http://schemas.microsoft.com/office/powerpoint/2010/main" xmlns=""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17</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8</a:t>
            </a:fld>
            <a:endParaRPr lang="en-US" sz="1200" b="0" strike="noStrike" spc="-1">
              <a:latin typeface="Times New Roman"/>
            </a:endParaRPr>
          </a:p>
        </p:txBody>
      </p:sp>
    </p:spTree>
    <p:extLst>
      <p:ext uri="{BB962C8B-B14F-4D97-AF65-F5344CB8AC3E}">
        <p14:creationId xmlns:p14="http://schemas.microsoft.com/office/powerpoint/2010/main" xmlns=""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4">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ideo" Target="file:///C:\Users\Dell\Downloads\WhatsApp%20Video%202024-04-19%20at%2011.45.26.mp4"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301860" y="4239664"/>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b="1" dirty="0">
                <a:solidFill>
                  <a:schemeClr val="bg1"/>
                </a:solidFill>
              </a:rPr>
              <a:t>Name:                  </a:t>
            </a:r>
            <a:r>
              <a:rPr lang="en-IN" sz="1100" b="1" dirty="0">
                <a:solidFill>
                  <a:schemeClr val="bg1"/>
                </a:solidFill>
              </a:rPr>
              <a:t>   </a:t>
            </a:r>
            <a:r>
              <a:rPr lang="en-IN" sz="1100" b="1" dirty="0" smtClean="0">
                <a:solidFill>
                  <a:schemeClr val="bg1"/>
                </a:solidFill>
              </a:rPr>
              <a:t>THAMIZHAN SEN</a:t>
            </a:r>
            <a:endParaRPr lang="en-US" sz="1100" b="1" dirty="0">
              <a:solidFill>
                <a:schemeClr val="bg1"/>
              </a:solidFill>
            </a:endParaRPr>
          </a:p>
          <a:p>
            <a:pPr marR="0" lvl="0" rtl="0">
              <a:lnSpc>
                <a:spcPct val="100000"/>
              </a:lnSpc>
              <a:spcBef>
                <a:spcPts val="0"/>
              </a:spcBef>
              <a:spcAft>
                <a:spcPts val="200"/>
              </a:spcAft>
            </a:pPr>
            <a:r>
              <a:rPr lang="en-US" sz="1100" b="1" i="0" u="none" strike="noStrike" cap="none" dirty="0">
                <a:solidFill>
                  <a:schemeClr val="bg1"/>
                </a:solidFill>
                <a:latin typeface="Arial"/>
                <a:ea typeface="Arial"/>
                <a:cs typeface="Arial"/>
                <a:sym typeface="Arial"/>
              </a:rPr>
              <a:t>NM Id:                    au617</a:t>
            </a:r>
            <a:r>
              <a:rPr lang="en-IN" sz="1100" b="1" dirty="0" smtClean="0">
                <a:solidFill>
                  <a:schemeClr val="bg1"/>
                </a:solidFill>
              </a:rPr>
              <a:t>72111103</a:t>
            </a:r>
            <a:endParaRPr lang="en-US" sz="1100" b="1"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b="1" dirty="0">
                <a:solidFill>
                  <a:schemeClr val="bg1"/>
                </a:solidFill>
              </a:rPr>
              <a:t>College Name:       GOVERNMENT COLLEGE OF ENGINEERING, SALEM</a:t>
            </a:r>
            <a:endParaRPr lang="en-US" sz="1100" b="1"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xmlns=""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xmlns=""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xmlns=""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xmlns=""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xmlns=""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xmlns=""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xmlns=""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xmlns=""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xmlns=""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xmlns=""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xmlns=""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xmlns=""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xmlns=""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xmlns=""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xmlns=""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76158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WhatsApp Video 2024-04-19 at 11.45.26.mp4">
            <a:hlinkClick r:id="" action="ppaction://media"/>
          </p:cNvPr>
          <p:cNvPicPr>
            <a:picLocks noRot="1" noChangeAspect="1"/>
          </p:cNvPicPr>
          <p:nvPr>
            <a:videoFile r:link="rId1"/>
          </p:nvPr>
        </p:nvPicPr>
        <p:blipFill>
          <a:blip r:embed="rId4"/>
          <a:stretch>
            <a:fillRect/>
          </a:stretch>
        </p:blipFill>
        <p:spPr>
          <a:xfrm>
            <a:off x="1731264" y="1026414"/>
            <a:ext cx="5791200" cy="3740658"/>
          </a:xfrm>
          <a:prstGeom prst="rect">
            <a:avLst/>
          </a:prstGeom>
        </p:spPr>
      </p:pic>
    </p:spTree>
    <p:extLst>
      <p:ext uri="{BB962C8B-B14F-4D97-AF65-F5344CB8AC3E}">
        <p14:creationId xmlns:p14="http://schemas.microsoft.com/office/powerpoint/2010/main" xmlns=""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797082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xmlns=""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xmlns=""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xmlns=""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xmlns=""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xmlns=""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xmlns=""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xmlns=""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xmlns=""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xmlns=""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624</TotalTime>
  <Words>889</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Slide 1</vt:lpstr>
      <vt:lpstr>Slide 2</vt:lpstr>
      <vt:lpstr>Course Outline</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Dell</cp:lastModifiedBy>
  <cp:revision>168</cp:revision>
  <dcterms:modified xsi:type="dcterms:W3CDTF">2024-04-19T07:23:53Z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